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3" r:id="rId6"/>
    <p:sldId id="262" r:id="rId7"/>
    <p:sldId id="260" r:id="rId8"/>
    <p:sldId id="259" r:id="rId9"/>
    <p:sldId id="258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556E4-76D1-4E97-9A48-164FF6903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1C8E3-6B6A-411B-8FBA-E7D2A56D2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0E5F9-17FC-41B4-8BF8-04D8B02FC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BE100-2F2D-46E7-802B-145E8E31D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70181-085B-46A5-B1AF-D309DAEEA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9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51CE-639A-4790-912C-3A77D4919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342003-8E30-4368-9B7E-93AD7BC3C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902AF-98F7-4FCC-8321-DAABB122D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E1802-2678-46A1-A367-42036AF99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049D5-642D-4DD0-8E36-E6F118254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5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572E21-EBEA-4B54-ACBD-3970CFAA2F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4BAE6-9614-40D4-A3DE-660AD763D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DBF460-3C7A-4D64-AE04-2FDE4A30D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5E309-1EB3-4ED5-A9AB-8E553F504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B2516-9170-420F-AB54-2BA33A1C9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79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5DEB-2AC7-4271-B305-E099C6C90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95AD1-3656-4F4D-9627-9D4D700C3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92504-99E9-43A1-904D-038AFD405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710A5-87F0-4E49-AFE7-5938B3BA5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FEF92-D096-465A-A737-F7C27D020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79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F5F2C-2E49-4567-BF9D-DFC4E694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ACD10-7597-4B33-B2A2-2D47FCE3E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7F676-2B7F-4DB7-9B8F-D102A5BD1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91659-682C-48AF-837A-7487F98FD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DB9D1-66D5-47BF-BD33-F4E435BD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905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CE0D6-A431-4796-BE2F-C8B26433C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F5FDB-0E91-4A4B-81E3-B57A0A74C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64955-DCED-4D57-A1DD-3FB86BE91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7DDDD-7587-4327-B688-09057A184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449BF4-DAF1-4530-9842-CACE8D3E6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BAF5F-AFA2-4147-B58F-F82F775AA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32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6D50A-ADC0-4DB4-89CD-F73B2D67A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56754-C6C5-4E6C-90B1-3CF99996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1015B1-385A-4071-B15C-9B39ADE97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0C8F3D-444D-4E37-9B66-5F5852509D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37B05-A42F-461C-8D2D-C94327FB5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A837BB-D5BD-4B36-AC79-CA04AD26F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C659E6-3614-4E81-A45E-8AF197C3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774387-F451-40CD-B7BB-6C383F0C6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E12EF-E53E-4E15-9450-2EFD20BAC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3FB6A3-FD8F-495A-93EF-174F1DBE2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D32BA7-04E5-46AA-8A80-EDC224D6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F31592-6106-4826-8A5F-033B3C953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38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DFA4A-083B-4FDB-B7FE-DB1AA77E0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85B856-C280-44FA-9ADF-DC17B59E7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A04537-BE07-4EB4-A530-29DD8F89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42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96054-8698-45C5-89D9-1FEDB226B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3CAD3-B031-4518-9466-1AFC88AB4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4B44CC-ED11-4153-A26C-AAFD71262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95467-39AF-4915-9EB1-7F56E93AE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3D6-E18D-40FE-89B8-8B0AD4A11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F6765-5155-4A47-B6EE-696574CA8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08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7BFE5-4E44-4418-8E36-F19A5142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AE5AFC-F44C-433F-8A23-FF9E76B07C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4D7F34-AF4B-4EB4-9D6D-0303701F2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B154-6DF1-406B-B70D-F21349CA1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3FC85-A2C1-4ACC-8064-663E25851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BEB816-33A5-4617-AE74-2F4585EAF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03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162E53-02C7-4050-8282-FD3E520B2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80959-708D-4477-AF4C-55B13B0E4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594DD-7A41-47EA-992B-DE4F5E4C01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074E5-8A3F-4A94-BF2E-450536EB0251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20C63-BB1A-4DF3-A824-8ABCE95AA4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BF438-EB7B-4C1B-83F3-8EE0F040BE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61B19-C6B4-4342-9BB2-EC8391298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94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B3807F-7DD0-4B9E-87D7-756AF35630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glow rad="127000">
              <a:schemeClr val="accent1"/>
            </a:glow>
            <a:softEdge rad="127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1AF90A-4100-4100-A575-B173EE11FF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8133" y="1122363"/>
            <a:ext cx="10820400" cy="2387600"/>
          </a:xfrm>
        </p:spPr>
        <p:txBody>
          <a:bodyPr/>
          <a:lstStyle/>
          <a:p>
            <a:r>
              <a:rPr lang="en-US" sz="6000" b="1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Í</a:t>
            </a:r>
            <a:r>
              <a:rPr lang="hu-HU" sz="60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</a:rPr>
              <a:t>gy</a:t>
            </a:r>
            <a:r>
              <a:rPr lang="hu-HU" sz="6000" b="1" i="0" u="none" strike="noStrike" dirty="0">
                <a:solidFill>
                  <a:schemeClr val="bg1">
                    <a:lumMod val="95000"/>
                  </a:schemeClr>
                </a:solidFill>
                <a:effectLst/>
              </a:rPr>
              <a:t> készült a weboldalunk: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2E292-8444-44F4-874D-520E91EB86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bg1">
                    <a:lumMod val="95000"/>
                  </a:schemeClr>
                </a:solidFill>
              </a:rPr>
              <a:t>Készítő</a:t>
            </a:r>
            <a:r>
              <a:rPr lang="hu-HU" b="1" dirty="0">
                <a:solidFill>
                  <a:schemeClr val="bg1">
                    <a:lumMod val="95000"/>
                  </a:schemeClr>
                </a:solidFill>
              </a:rPr>
              <a:t>k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: F</a:t>
            </a:r>
            <a:r>
              <a:rPr lang="hu-HU" b="1" dirty="0" err="1">
                <a:solidFill>
                  <a:schemeClr val="bg1">
                    <a:lumMod val="95000"/>
                  </a:schemeClr>
                </a:solidFill>
              </a:rPr>
              <a:t>azek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as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</a:rPr>
              <a:t>Mátyás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</a:rPr>
              <a:t>Huszár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 Gergely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</a:rPr>
              <a:t>Ákos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, </a:t>
            </a:r>
            <a:r>
              <a:rPr lang="en-US" b="1" dirty="0" err="1">
                <a:solidFill>
                  <a:schemeClr val="bg1">
                    <a:lumMod val="95000"/>
                  </a:schemeClr>
                </a:solidFill>
              </a:rPr>
              <a:t>Csankó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 Dominik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05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0338D-09BA-4CC5-A0FD-36F04CE33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E32C2-D36B-400A-8E75-A3C20DC5C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Nyíregyházi Állatpark - ppt letölteni">
            <a:extLst>
              <a:ext uri="{FF2B5EF4-FFF2-40B4-BE49-F238E27FC236}">
                <a16:creationId xmlns:a16="http://schemas.microsoft.com/office/drawing/2014/main" id="{9AFFC217-0957-433F-A280-D70301E5A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-371475"/>
            <a:ext cx="12268200" cy="760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308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BCA1C8-6DA1-4FEE-9E5D-C38616826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D01E70-4FE7-4941-9E3C-82505974B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800" b="1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Témaválasztás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2C99B-FE1B-40DA-9793-4B37F5E42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Kicsit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nehéz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volt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témát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választani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, de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nem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volt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vészes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.</a:t>
            </a:r>
            <a:endParaRPr lang="hu-HU" sz="2400" b="1" i="0" u="none" strike="noStrike" dirty="0">
              <a:solidFill>
                <a:schemeClr val="bg1">
                  <a:lumMod val="95000"/>
                </a:schemeClr>
              </a:solidFill>
              <a:effectLst/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A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Minecraftot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választottuk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mert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mindegyikünk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jól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ismeri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szeret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vele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játszani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,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sok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dolgot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lehet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róla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írni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és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összességében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egy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jó</a:t>
            </a:r>
            <a:r>
              <a:rPr lang="en-US" sz="2400" b="1" i="0" u="none" strike="noStrike" dirty="0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i="0" u="none" strike="noStrike" dirty="0" err="1">
                <a:solidFill>
                  <a:schemeClr val="bg1">
                    <a:lumMod val="95000"/>
                  </a:schemeClr>
                </a:solidFill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téma</a:t>
            </a:r>
            <a:r>
              <a:rPr lang="en-US" sz="2400" b="1" i="0" u="none" strike="noStrike" dirty="0">
                <a:effectLst/>
                <a:latin typeface="Arial Black" panose="020B0A04020102020204" pitchFamily="34" charset="0"/>
                <a:cs typeface="Times New Roman" panose="02020603050405020304" pitchFamily="18" charset="0"/>
              </a:rPr>
              <a:t>.</a:t>
            </a:r>
            <a:endParaRPr lang="en-US" sz="36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260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eautiful minecraft morning : r/Minecraft">
            <a:extLst>
              <a:ext uri="{FF2B5EF4-FFF2-40B4-BE49-F238E27FC236}">
                <a16:creationId xmlns:a16="http://schemas.microsoft.com/office/drawing/2014/main" id="{370D9E19-A8BD-4A6E-B1E1-4775940F2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9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2A4C5C-EE0B-46F5-89BE-F9C51E8E5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hu-HU" sz="5400" b="1" dirty="0">
                <a:solidFill>
                  <a:schemeClr val="bg1">
                    <a:lumMod val="95000"/>
                  </a:schemeClr>
                </a:solidFill>
              </a:rPr>
              <a:t>A rajongói oldalunk gyors összefoglalója</a:t>
            </a:r>
            <a:endParaRPr lang="en-US" sz="5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99053-1211-4809-A9BD-5CF586A61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92823"/>
            <a:ext cx="10515600" cy="3084139"/>
          </a:xfrm>
        </p:spPr>
        <p:txBody>
          <a:bodyPr/>
          <a:lstStyle/>
          <a:p>
            <a:pPr marL="0" indent="0" algn="just">
              <a:buNone/>
            </a:pPr>
            <a:r>
              <a:rPr lang="hu-HU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Egy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híres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sandbox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videójátékról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szól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az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oldal</a:t>
            </a:r>
            <a:r>
              <a:rPr lang="hu-HU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 </a:t>
            </a:r>
            <a:r>
              <a:rPr lang="hu-HU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Minecraftról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megtalálhatod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játék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alapjait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mint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különböző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játékmódok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eszközök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építési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lehetőségek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bemutatását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játék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lehetőséget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biztosít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arra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hogy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saját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világot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alkoss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felfedezd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végtelen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terepet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akár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közösen</a:t>
            </a:r>
            <a:r>
              <a:rPr lang="hu-HU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másokkal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kalandozz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játék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folyamatos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frissítései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hatalmas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modding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közössége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pedig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még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több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szórakozást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új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élményeket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kínálnak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4035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he beauty of Minecraft in one image : r/Minecraft">
            <a:extLst>
              <a:ext uri="{FF2B5EF4-FFF2-40B4-BE49-F238E27FC236}">
                <a16:creationId xmlns:a16="http://schemas.microsoft.com/office/drawing/2014/main" id="{D3E2E7AC-DD8A-40B5-8404-1B9E62A1B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BC3997-B3ED-428C-9AD6-055403600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3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u-HU" sz="5400" b="1" dirty="0"/>
              <a:t>Témák</a:t>
            </a:r>
            <a:endParaRPr lang="en-US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A3177-FA1A-4BAB-BBFC-A543DD65C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940" y="2626659"/>
            <a:ext cx="9560859" cy="3550304"/>
          </a:xfrm>
        </p:spPr>
        <p:txBody>
          <a:bodyPr>
            <a:normAutofit/>
          </a:bodyPr>
          <a:lstStyle/>
          <a:p>
            <a:r>
              <a:rPr lang="hu-H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Története</a:t>
            </a:r>
          </a:p>
          <a:p>
            <a:r>
              <a:rPr lang="hu-H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Játékmenet</a:t>
            </a:r>
          </a:p>
          <a:p>
            <a:r>
              <a:rPr lang="hu-H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Eszközök</a:t>
            </a:r>
          </a:p>
          <a:p>
            <a:r>
              <a:rPr lang="hu-HU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Mobok</a:t>
            </a:r>
            <a:r>
              <a:rPr lang="hu-H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és blokkok</a:t>
            </a:r>
          </a:p>
          <a:p>
            <a:r>
              <a:rPr lang="hu-HU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Híresebb </a:t>
            </a:r>
            <a:r>
              <a:rPr lang="hu-HU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modok</a:t>
            </a:r>
            <a:endParaRPr lang="hu-HU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88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CB48D-4492-438A-805D-F8090252D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4000" b="1" dirty="0">
                <a:latin typeface="Arial Black" panose="020B0A04020102020204" pitchFamily="34" charset="0"/>
              </a:rPr>
              <a:t>Oldal </a:t>
            </a:r>
            <a:r>
              <a:rPr lang="hu-HU" sz="4000" b="1" dirty="0" err="1">
                <a:latin typeface="Arial Black" panose="020B0A04020102020204" pitchFamily="34" charset="0"/>
              </a:rPr>
              <a:t>reszponzivitása</a:t>
            </a:r>
            <a:endParaRPr lang="en-US" sz="4000" b="1" dirty="0">
              <a:latin typeface="Arial Black" panose="020B0A040201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928AC0-F14D-4188-B43A-91FCAC379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988" y="2659435"/>
            <a:ext cx="5008887" cy="359849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0D0E32-9C78-4C33-8EAA-BFBD65F6E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261" y="2659435"/>
            <a:ext cx="4654737" cy="27491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C1891E-DBBC-4999-B584-1A06E100E6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7434" y="2001530"/>
            <a:ext cx="2976488" cy="406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29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CF1E0-BB56-4187-ACDA-905523325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5400" b="1" dirty="0"/>
              <a:t>Nyelvek</a:t>
            </a:r>
            <a:endParaRPr lang="en-US" sz="5400" b="1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FDD69EBC-E46B-5E9B-A1AF-7362BAFA6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640" y="2414047"/>
            <a:ext cx="5742719" cy="202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930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ownload Beautiful Minecraft Pink Mountain Wallpaper | Wallpapers.com">
            <a:extLst>
              <a:ext uri="{FF2B5EF4-FFF2-40B4-BE49-F238E27FC236}">
                <a16:creationId xmlns:a16="http://schemas.microsoft.com/office/drawing/2014/main" id="{B6075AA3-2526-42EF-BF20-C70C9636A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A2A183-8BFE-472C-A605-3821D10B0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5400" b="1" dirty="0" err="1">
                <a:solidFill>
                  <a:schemeClr val="bg1"/>
                </a:solidFill>
              </a:rPr>
              <a:t>Csankó</a:t>
            </a:r>
            <a:r>
              <a:rPr lang="hu-HU" sz="5400" b="1" dirty="0">
                <a:solidFill>
                  <a:schemeClr val="bg1"/>
                </a:solidFill>
              </a:rPr>
              <a:t> Dominik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279EE-0D17-418E-96A6-6703EFAD4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294" y="2055813"/>
            <a:ext cx="10515600" cy="4351338"/>
          </a:xfrm>
        </p:spPr>
        <p:txBody>
          <a:bodyPr/>
          <a:lstStyle/>
          <a:p>
            <a:pPr fontAlgn="base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Munkája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: navbar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hozzáadása és az alapjának megtervezése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, carousel, quiz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oldal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alapja és </a:t>
            </a:r>
            <a:r>
              <a:rPr lang="hu-HU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javascript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egy jó része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css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github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 pages,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oldal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reszponzívvá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tétele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hu-HU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bootstrap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hozzáadása, fájlok, képek nagy része, alcímsorok, betűtípus</a:t>
            </a:r>
            <a:endParaRPr lang="en-US" sz="27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fontAlgn="base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Commitok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száma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: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23</a:t>
            </a:r>
            <a:endParaRPr lang="en-US" sz="27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fontAlgn="base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Pull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requestek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száma</a:t>
            </a:r>
            <a:r>
              <a:rPr lang="en-US" sz="2700" b="1" dirty="0">
                <a:solidFill>
                  <a:schemeClr val="bg1"/>
                </a:solidFill>
                <a:latin typeface="Arial" panose="020B0604020202020204" pitchFamily="34" charset="0"/>
              </a:rPr>
              <a:t>:</a:t>
            </a: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 23</a:t>
            </a:r>
          </a:p>
          <a:p>
            <a:pPr fontAlgn="base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hu-HU" sz="2700" b="1" dirty="0">
                <a:solidFill>
                  <a:schemeClr val="bg1"/>
                </a:solidFill>
                <a:latin typeface="Arial" panose="020B0604020202020204" pitchFamily="34" charset="0"/>
              </a:rPr>
              <a:t>Kb. mindennek az alapját megkezdte és a Gergely </a:t>
            </a:r>
            <a:r>
              <a:rPr lang="hu-HU" sz="2700" b="1" dirty="0" err="1">
                <a:solidFill>
                  <a:schemeClr val="bg1"/>
                </a:solidFill>
                <a:latin typeface="Arial" panose="020B0604020202020204" pitchFamily="34" charset="0"/>
              </a:rPr>
              <a:t>dizájnolta</a:t>
            </a:r>
            <a:endParaRPr lang="hu-HU" sz="27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303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7A4893-C9C8-426C-BA0D-C52C2DC39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49" y="2556"/>
            <a:ext cx="12196549" cy="68554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F8D7E7-40CE-4694-BC97-A6DBAC05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6000" b="1" dirty="0"/>
              <a:t>Fazekas Mátyás</a:t>
            </a:r>
            <a:endParaRPr lang="en-US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10F27-E728-41FA-B295-298DCB7FC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4036"/>
            <a:ext cx="10515600" cy="3632293"/>
          </a:xfrm>
        </p:spPr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Commitok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száma:3</a:t>
            </a:r>
          </a:p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Pull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requestek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száma:1</a:t>
            </a:r>
          </a:p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főoldal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hu-HU" sz="3200" b="1" dirty="0">
                <a:solidFill>
                  <a:schemeClr val="bg1"/>
                </a:solidFill>
                <a:latin typeface="Arial" panose="020B0604020202020204" pitchFamily="34" charset="0"/>
              </a:rPr>
              <a:t>megkezdése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szöveg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írás</a:t>
            </a:r>
            <a:r>
              <a:rPr lang="hu-HU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ának</a:t>
            </a:r>
            <a:r>
              <a:rPr lang="hu-HU" sz="3200" b="1" dirty="0">
                <a:solidFill>
                  <a:schemeClr val="bg1"/>
                </a:solidFill>
                <a:latin typeface="Arial" panose="020B0604020202020204" pitchFamily="34" charset="0"/>
              </a:rPr>
              <a:t> megkezdése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rólunk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oldal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hu-HU" sz="3200" b="1" dirty="0">
                <a:solidFill>
                  <a:schemeClr val="bg1"/>
                </a:solidFill>
                <a:latin typeface="Arial" panose="020B0604020202020204" pitchFamily="34" charset="0"/>
              </a:rPr>
              <a:t>alapja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néhány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css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szabály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latin typeface="Arial" panose="020B0604020202020204" pitchFamily="34" charset="0"/>
              </a:rPr>
              <a:t>létrehozása</a:t>
            </a:r>
            <a:endParaRPr lang="hu-HU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3200" b="1" dirty="0">
                <a:solidFill>
                  <a:schemeClr val="bg1"/>
                </a:solidFill>
                <a:latin typeface="Arial" panose="020B0604020202020204" pitchFamily="34" charset="0"/>
              </a:rPr>
              <a:t>Kollégiumos, ezért ő kevesebb munkát végzett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375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499CCA51-B6CC-4A0D-9A95-6852E75A3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AF115-E876-419D-B467-BC3E78486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6000" b="1" dirty="0">
                <a:solidFill>
                  <a:schemeClr val="bg1"/>
                </a:solidFill>
              </a:rPr>
              <a:t>Huszár Gergely Ákos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5828D-78F3-49ED-B4A4-FAA04CEB5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>
              <a:spcBef>
                <a:spcPts val="0"/>
              </a:spcBef>
              <a:spcAft>
                <a:spcPts val="1200"/>
              </a:spcAft>
            </a:pPr>
            <a:r>
              <a:rPr lang="en-US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Munkája</a:t>
            </a:r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</a:rPr>
              <a:t>: readme,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főoldal</a:t>
            </a:r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en-US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szöveg</a:t>
            </a:r>
            <a:r>
              <a:rPr lang="en-US" sz="3000" b="1" dirty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nagyobb része, </a:t>
            </a:r>
            <a:r>
              <a:rPr lang="hu-HU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navbar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befejezése animációkkal, </a:t>
            </a:r>
            <a:r>
              <a:rPr lang="hu-HU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Quiz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oldal háttere, a </a:t>
            </a:r>
            <a:r>
              <a:rPr lang="hu-HU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quiz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doboz szebbítése, animáció a gombokra, konfetti </a:t>
            </a:r>
            <a:r>
              <a:rPr lang="hu-HU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quiz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végére, rólunk oldal befejezése, sok </a:t>
            </a:r>
            <a:r>
              <a:rPr lang="hu-HU" sz="3000" b="1" dirty="0" err="1">
                <a:solidFill>
                  <a:schemeClr val="bg1"/>
                </a:solidFill>
                <a:latin typeface="Arial" panose="020B0604020202020204" pitchFamily="34" charset="0"/>
              </a:rPr>
              <a:t>css</a:t>
            </a:r>
            <a:r>
              <a:rPr lang="hu-HU" sz="3000" b="1" dirty="0">
                <a:solidFill>
                  <a:schemeClr val="bg1"/>
                </a:solidFill>
                <a:latin typeface="Arial" panose="020B0604020202020204" pitchFamily="34" charset="0"/>
              </a:rPr>
              <a:t> szabály megadása, prezentáció</a:t>
            </a:r>
            <a:endParaRPr lang="hu-HU" sz="3000" b="1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fontAlgn="base">
              <a:spcBef>
                <a:spcPts val="0"/>
              </a:spcBef>
              <a:spcAft>
                <a:spcPts val="1200"/>
              </a:spcAft>
            </a:pPr>
            <a:r>
              <a:rPr lang="en-US" sz="30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Commitok</a:t>
            </a:r>
            <a:r>
              <a:rPr lang="en-US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0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száma</a:t>
            </a:r>
            <a:r>
              <a:rPr lang="en-US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r>
              <a:rPr lang="hu-HU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23</a:t>
            </a:r>
            <a:endParaRPr lang="en-US" sz="3000" b="1" i="0" u="none" strike="noStrike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Pull </a:t>
            </a:r>
            <a:r>
              <a:rPr lang="en-US" sz="30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requestek</a:t>
            </a:r>
            <a:r>
              <a:rPr lang="en-US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30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száma</a:t>
            </a:r>
            <a:r>
              <a:rPr lang="en-US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  <a:r>
              <a:rPr lang="hu-HU" sz="30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22</a:t>
            </a:r>
          </a:p>
        </p:txBody>
      </p:sp>
    </p:spTree>
    <p:extLst>
      <p:ext uri="{BB962C8B-B14F-4D97-AF65-F5344CB8AC3E}">
        <p14:creationId xmlns:p14="http://schemas.microsoft.com/office/powerpoint/2010/main" val="860890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289</Words>
  <Application>Microsoft Office PowerPoint</Application>
  <PresentationFormat>Szélesvásznú</PresentationFormat>
  <Paragraphs>31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Times New Roman</vt:lpstr>
      <vt:lpstr>Office Theme</vt:lpstr>
      <vt:lpstr>Így készült a weboldalunk:</vt:lpstr>
      <vt:lpstr>Témaválasztás</vt:lpstr>
      <vt:lpstr>A rajongói oldalunk gyors összefoglalója</vt:lpstr>
      <vt:lpstr>Témák</vt:lpstr>
      <vt:lpstr>Oldal reszponzivitása</vt:lpstr>
      <vt:lpstr>Nyelvek</vt:lpstr>
      <vt:lpstr>Csankó Dominik</vt:lpstr>
      <vt:lpstr>Fazekas Mátyás</vt:lpstr>
      <vt:lpstr>Huszár Gergely Ákos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Így készült a weboldalunk:</dc:title>
  <dc:creator>User</dc:creator>
  <cp:lastModifiedBy>O365 felhasználó</cp:lastModifiedBy>
  <cp:revision>15</cp:revision>
  <dcterms:created xsi:type="dcterms:W3CDTF">2025-02-18T20:36:25Z</dcterms:created>
  <dcterms:modified xsi:type="dcterms:W3CDTF">2025-02-19T19:51:54Z</dcterms:modified>
</cp:coreProperties>
</file>

<file path=docProps/thumbnail.jpeg>
</file>